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4" r:id="rId4"/>
    <p:sldId id="261" r:id="rId5"/>
    <p:sldId id="262" r:id="rId6"/>
    <p:sldId id="327" r:id="rId7"/>
    <p:sldId id="263" r:id="rId8"/>
    <p:sldId id="311" r:id="rId9"/>
    <p:sldId id="260" r:id="rId10"/>
    <p:sldId id="259" r:id="rId11"/>
    <p:sldId id="257" r:id="rId12"/>
    <p:sldId id="264" r:id="rId13"/>
    <p:sldId id="275" r:id="rId14"/>
    <p:sldId id="280" r:id="rId15"/>
    <p:sldId id="317" r:id="rId16"/>
    <p:sldId id="281" r:id="rId17"/>
    <p:sldId id="282" r:id="rId18"/>
    <p:sldId id="276" r:id="rId19"/>
    <p:sldId id="279" r:id="rId20"/>
    <p:sldId id="301" r:id="rId21"/>
    <p:sldId id="302" r:id="rId22"/>
    <p:sldId id="304" r:id="rId23"/>
    <p:sldId id="305" r:id="rId24"/>
    <p:sldId id="306" r:id="rId25"/>
    <p:sldId id="307" r:id="rId26"/>
    <p:sldId id="303" r:id="rId27"/>
    <p:sldId id="265" r:id="rId28"/>
    <p:sldId id="270" r:id="rId29"/>
    <p:sldId id="286" r:id="rId30"/>
    <p:sldId id="296" r:id="rId31"/>
    <p:sldId id="299" r:id="rId32"/>
    <p:sldId id="294" r:id="rId33"/>
    <p:sldId id="297" r:id="rId34"/>
    <p:sldId id="314" r:id="rId35"/>
    <p:sldId id="298" r:id="rId36"/>
    <p:sldId id="325" r:id="rId37"/>
    <p:sldId id="326" r:id="rId38"/>
    <p:sldId id="295" r:id="rId39"/>
    <p:sldId id="284" r:id="rId40"/>
    <p:sldId id="277" r:id="rId41"/>
    <p:sldId id="278" r:id="rId42"/>
    <p:sldId id="274" r:id="rId43"/>
    <p:sldId id="272" r:id="rId44"/>
    <p:sldId id="287" r:id="rId45"/>
    <p:sldId id="300" r:id="rId46"/>
    <p:sldId id="313" r:id="rId47"/>
    <p:sldId id="271" r:id="rId48"/>
    <p:sldId id="266" r:id="rId49"/>
    <p:sldId id="273" r:id="rId50"/>
    <p:sldId id="268" r:id="rId51"/>
    <p:sldId id="267" r:id="rId52"/>
    <p:sldId id="269" r:id="rId53"/>
    <p:sldId id="283" r:id="rId54"/>
    <p:sldId id="320" r:id="rId55"/>
    <p:sldId id="321" r:id="rId56"/>
    <p:sldId id="322" r:id="rId57"/>
    <p:sldId id="285" r:id="rId58"/>
    <p:sldId id="318" r:id="rId59"/>
    <p:sldId id="288" r:id="rId60"/>
    <p:sldId id="316" r:id="rId61"/>
    <p:sldId id="289" r:id="rId62"/>
    <p:sldId id="319" r:id="rId63"/>
    <p:sldId id="290" r:id="rId64"/>
    <p:sldId id="291" r:id="rId65"/>
    <p:sldId id="292" r:id="rId66"/>
    <p:sldId id="315" r:id="rId67"/>
    <p:sldId id="308" r:id="rId68"/>
    <p:sldId id="293" r:id="rId69"/>
    <p:sldId id="309" r:id="rId70"/>
    <p:sldId id="310" r:id="rId71"/>
    <p:sldId id="323" r:id="rId72"/>
    <p:sldId id="31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D59"/>
    <a:srgbClr val="FFD13F"/>
    <a:srgbClr val="FCBC19"/>
    <a:srgbClr val="1CAC7F"/>
    <a:srgbClr val="0BAC7F"/>
    <a:srgbClr val="1CAC78"/>
    <a:srgbClr val="513415"/>
    <a:srgbClr val="629218"/>
    <a:srgbClr val="0061BE"/>
    <a:srgbClr val="1F9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106" d="100"/>
          <a:sy n="106" d="100"/>
        </p:scale>
        <p:origin x="144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21/05/2016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tiff"/><Relationship Id="rId1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39.png"/><Relationship Id="rId10" Type="http://schemas.openxmlformats.org/officeDocument/2006/relationships/image" Target="../media/image4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0.tiff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tiff"/><Relationship Id="rId3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4" Type="http://schemas.openxmlformats.org/officeDocument/2006/relationships/image" Target="../media/image96.png"/><Relationship Id="rId5" Type="http://schemas.openxmlformats.org/officeDocument/2006/relationships/image" Target="../media/image97.tiff"/><Relationship Id="rId6" Type="http://schemas.openxmlformats.org/officeDocument/2006/relationships/image" Target="../media/image98.png"/><Relationship Id="rId7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eg"/><Relationship Id="rId3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eg"/><Relationship Id="rId3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Relationship Id="rId3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Relationship Id="rId3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tiff"/><Relationship Id="rId10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tiff"/><Relationship Id="rId3" Type="http://schemas.openxmlformats.org/officeDocument/2006/relationships/image" Target="../media/image114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b="22044"/>
          <a:stretch/>
        </p:blipFill>
        <p:spPr>
          <a:xfrm rot="18900000">
            <a:off x="3220720" y="1376680"/>
            <a:ext cx="1320800" cy="1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953" t="7368" r="30468" b="9650"/>
          <a:stretch/>
        </p:blipFill>
        <p:spPr>
          <a:xfrm>
            <a:off x="4584032" y="505326"/>
            <a:ext cx="2851484" cy="5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953" t="26198" r="30468" b="54504"/>
          <a:stretch/>
        </p:blipFill>
        <p:spPr>
          <a:xfrm>
            <a:off x="4119284" y="1900989"/>
            <a:ext cx="3732852" cy="173254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111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163320</TotalTime>
  <Words>53</Words>
  <Application>Microsoft Macintosh PowerPoint</Application>
  <PresentationFormat>Widescreen</PresentationFormat>
  <Paragraphs>21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Copperplate Gothic Light</vt:lpstr>
      <vt:lpstr>Lucida Grande</vt:lpstr>
      <vt:lpstr>Trench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190</cp:revision>
  <dcterms:created xsi:type="dcterms:W3CDTF">2014-02-04T11:28:11Z</dcterms:created>
  <dcterms:modified xsi:type="dcterms:W3CDTF">2016-05-22T14:33:21Z</dcterms:modified>
</cp:coreProperties>
</file>